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4738-72DA-4459-938D-9DA92E6D5B23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A0B31-72CA-4B20-8AA6-5E436DE5B0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430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0B31-72CA-4B20-8AA6-5E436DE5B09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05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57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83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7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0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3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22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50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47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47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4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35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71B4-7215-4430-B721-91A0DBA6660D}" type="datetimeFigureOut">
              <a:rPr lang="es-CO" smtClean="0"/>
              <a:t>18/09/2013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D74E-2DE0-4E91-98B6-4A54CD4BA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153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692696"/>
            <a:ext cx="3096344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s-CO" sz="2000" dirty="0" smtClean="0">
                <a:latin typeface="Kristen ITC" pitchFamily="66" charset="0"/>
              </a:rPr>
              <a:t>MENU</a:t>
            </a:r>
            <a:endParaRPr lang="es-CO" sz="2000" dirty="0">
              <a:latin typeface="Kristen ITC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14847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hlinkClick r:id="rId2" action="ppaction://hlinksldjump"/>
              </a:rPr>
              <a:t>1.Amor y </a:t>
            </a:r>
            <a:r>
              <a:rPr lang="es-CO" dirty="0" smtClean="0">
                <a:latin typeface="Kristen ITC" pitchFamily="66" charset="0"/>
                <a:hlinkClick r:id="rId2" action="ppaction://hlinksldjump"/>
              </a:rPr>
              <a:t>amistad</a:t>
            </a:r>
            <a:endParaRPr lang="es-CO" dirty="0">
              <a:latin typeface="Kristen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21328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Kristen ITC" pitchFamily="66" charset="0"/>
                <a:hlinkClick r:id="rId3" action="ppaction://hlinksldjump"/>
              </a:rPr>
              <a:t>2</a:t>
            </a:r>
            <a:r>
              <a:rPr lang="es-CO" dirty="0" smtClean="0">
                <a:latin typeface="Kristen ITC" pitchFamily="66" charset="0"/>
                <a:hlinkClick r:id="rId3" action="ppaction://hlinksldjump"/>
              </a:rPr>
              <a:t>.Acrostico de amo y amistad</a:t>
            </a:r>
            <a:endParaRPr lang="es-CO" dirty="0">
              <a:latin typeface="Kristen ITC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58892" y="28518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Kristen ITC" pitchFamily="66" charset="0"/>
                <a:hlinkClick r:id="rId4" action="ppaction://hlinksldjump"/>
              </a:rPr>
              <a:t>3.video</a:t>
            </a:r>
            <a:endParaRPr lang="es-CO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19227" y="105273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Amor y amistad</a:t>
            </a:r>
            <a:endParaRPr lang="es-CO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r="8479" b="6433"/>
          <a:stretch/>
        </p:blipFill>
        <p:spPr>
          <a:xfrm>
            <a:off x="5580112" y="2276871"/>
            <a:ext cx="2789560" cy="349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403648" y="2492896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Kristen ITC" pitchFamily="66" charset="0"/>
              </a:rPr>
              <a:t>Son los mas sinceros sentimientos que tiene una persona es la buena vibra que nutre al ser humano de felicidad y afecto para con los </a:t>
            </a:r>
            <a:r>
              <a:rPr lang="es-CO" sz="2000" dirty="0" err="1" smtClean="0">
                <a:latin typeface="Kristen ITC" pitchFamily="66" charset="0"/>
              </a:rPr>
              <a:t>demas</a:t>
            </a:r>
            <a:r>
              <a:rPr lang="es-CO" sz="2000" dirty="0" smtClean="0">
                <a:latin typeface="Kristen ITC" pitchFamily="66" charset="0"/>
              </a:rPr>
              <a:t>…</a:t>
            </a: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8052428" y="6345149"/>
            <a:ext cx="86409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200" dirty="0" smtClean="0">
                <a:latin typeface="Kristen ITC" pitchFamily="66" charset="0"/>
                <a:hlinkClick r:id="rId4" action="ppaction://hlinksldjump"/>
              </a:rPr>
              <a:t>menú</a:t>
            </a:r>
            <a:endParaRPr lang="es-CO" sz="12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3866" y="620688"/>
            <a:ext cx="6660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Kristen ITC" pitchFamily="66" charset="0"/>
              </a:rPr>
              <a:t>Antes de toda la creación </a:t>
            </a:r>
          </a:p>
          <a:p>
            <a:r>
              <a:rPr lang="es-CO" sz="2000" dirty="0" smtClean="0">
                <a:latin typeface="Kristen ITC" pitchFamily="66" charset="0"/>
              </a:rPr>
              <a:t>Mientras el Señor toma la decisión </a:t>
            </a:r>
          </a:p>
          <a:p>
            <a:r>
              <a:rPr lang="es-CO" sz="2000" dirty="0" smtClean="0">
                <a:latin typeface="Kristen ITC" pitchFamily="66" charset="0"/>
              </a:rPr>
              <a:t>Opta por analizar la situación </a:t>
            </a:r>
          </a:p>
          <a:p>
            <a:r>
              <a:rPr lang="es-CO" sz="2000" dirty="0" smtClean="0">
                <a:latin typeface="Kristen ITC" pitchFamily="66" charset="0"/>
              </a:rPr>
              <a:t>Resultando que la fuerza del amo</a:t>
            </a:r>
            <a:r>
              <a:rPr lang="es-CO" sz="2000" dirty="0" smtClean="0">
                <a:solidFill>
                  <a:schemeClr val="bg1"/>
                </a:solidFill>
                <a:latin typeface="Kristen ITC" pitchFamily="66" charset="0"/>
              </a:rPr>
              <a:t>r, </a:t>
            </a:r>
            <a:r>
              <a:rPr lang="es-CO" sz="2000" dirty="0" smtClean="0">
                <a:latin typeface="Kristen ITC" pitchFamily="66" charset="0"/>
              </a:rPr>
              <a:t>dio ori</a:t>
            </a:r>
            <a:r>
              <a:rPr lang="es-CO" sz="2000" dirty="0" smtClean="0">
                <a:solidFill>
                  <a:schemeClr val="bg1"/>
                </a:solidFill>
                <a:latin typeface="Kristen ITC" pitchFamily="66" charset="0"/>
              </a:rPr>
              <a:t>gen</a:t>
            </a:r>
            <a:r>
              <a:rPr lang="es-CO" sz="2000" dirty="0" smtClean="0">
                <a:latin typeface="Kristen ITC" pitchFamily="66" charset="0"/>
              </a:rPr>
              <a:t> a la creación.</a:t>
            </a:r>
          </a:p>
          <a:p>
            <a:r>
              <a:rPr lang="es-CO" sz="2000" dirty="0" smtClean="0">
                <a:latin typeface="Kristen ITC" pitchFamily="66" charset="0"/>
              </a:rPr>
              <a:t>Yermo se encontraba el universo...</a:t>
            </a:r>
          </a:p>
          <a:p>
            <a:r>
              <a:rPr lang="es-CO" sz="2000" dirty="0" smtClean="0">
                <a:latin typeface="Kristen ITC" pitchFamily="66" charset="0"/>
              </a:rPr>
              <a:t>Antes de la feliz decisión, que tomó nuestro hacedor </a:t>
            </a:r>
          </a:p>
          <a:p>
            <a:r>
              <a:rPr lang="es-CO" sz="2000" dirty="0" smtClean="0">
                <a:latin typeface="Kristen ITC" pitchFamily="66" charset="0"/>
              </a:rPr>
              <a:t>Mas Su voluntad fue manifiesta tan sólo por amor </a:t>
            </a:r>
          </a:p>
          <a:p>
            <a:r>
              <a:rPr lang="es-CO" sz="2000" dirty="0" smtClean="0">
                <a:latin typeface="Kristen ITC" pitchFamily="66" charset="0"/>
              </a:rPr>
              <a:t>Igual valor tiene la amistad, sentimiento merecedor </a:t>
            </a:r>
          </a:p>
          <a:p>
            <a:r>
              <a:rPr lang="es-CO" sz="2000" dirty="0" smtClean="0">
                <a:latin typeface="Kristen ITC" pitchFamily="66" charset="0"/>
              </a:rPr>
              <a:t>Siempre de sacrificios al por mayor </a:t>
            </a:r>
          </a:p>
          <a:p>
            <a:r>
              <a:rPr lang="es-CO" sz="2000" dirty="0" smtClean="0">
                <a:latin typeface="Kristen ITC" pitchFamily="66" charset="0"/>
              </a:rPr>
              <a:t>Toda amistad positiva es inducida por amor </a:t>
            </a:r>
          </a:p>
          <a:p>
            <a:r>
              <a:rPr lang="es-CO" sz="2000" dirty="0" smtClean="0">
                <a:latin typeface="Kristen ITC" pitchFamily="66" charset="0"/>
              </a:rPr>
              <a:t>Aunque los tiempos cambien siempre es tiempo de amar </a:t>
            </a:r>
          </a:p>
          <a:p>
            <a:r>
              <a:rPr lang="es-CO" sz="2000" dirty="0" smtClean="0">
                <a:latin typeface="Kristen ITC" pitchFamily="66" charset="0"/>
              </a:rPr>
              <a:t>Dios ha creado este concepto para el dolor evitar. </a:t>
            </a:r>
            <a:endParaRPr lang="es-CO" sz="2000" dirty="0">
              <a:latin typeface="Kristen ITC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12360" y="6391051"/>
            <a:ext cx="864096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  <a:latin typeface="Kristen ITC" pitchFamily="66" charset="0"/>
                <a:hlinkClick r:id="rId4" action="ppaction://hlinksldjump"/>
              </a:rPr>
              <a:t>menú</a:t>
            </a:r>
            <a:endParaRPr lang="es-CO" sz="1200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68344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Kristen ITC" pitchFamily="66" charset="0"/>
                <a:hlinkClick r:id="rId4" action="ppaction://hlinksldjump"/>
              </a:rPr>
              <a:t>menú</a:t>
            </a:r>
            <a:endParaRPr lang="es-CO" dirty="0">
              <a:latin typeface="Kristen ITC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7704762" imgH="4536934"/>
        </mc:Choice>
        <mc:Fallback>
          <p:control name="ShockwaveFlash1" r:id="rId2" imgW="7704762" imgH="453693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196975"/>
                  <a:ext cx="7704138" cy="45370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70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138</Words>
  <Application>Microsoft Office PowerPoint</Application>
  <PresentationFormat>Presentación en pantalla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8</cp:revision>
  <dcterms:created xsi:type="dcterms:W3CDTF">2013-09-18T23:54:36Z</dcterms:created>
  <dcterms:modified xsi:type="dcterms:W3CDTF">2013-09-19T01:36:32Z</dcterms:modified>
</cp:coreProperties>
</file>